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7200" i="1" dirty="0" smtClean="0"/>
              <a:t>Вязание на коробке</a:t>
            </a:r>
            <a:endParaRPr lang="ru-RU" sz="7200" i="1" dirty="0"/>
          </a:p>
        </p:txBody>
      </p:sp>
      <p:pic>
        <p:nvPicPr>
          <p:cNvPr id="1026" name="Picture 2" descr="http://hobbymo.ru/image/winy/a91e8082445e301_3781054vyazanye_korobki__9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78787"/>
            <a:ext cx="3528392" cy="3454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602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язание на короб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991"/>
            <a:ext cx="8895105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661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Закрепи нитку </a:t>
            </a:r>
            <a:r>
              <a:rPr lang="ru-RU" sz="4000" b="1" dirty="0"/>
              <a:t>скотчем</a:t>
            </a:r>
            <a:r>
              <a:rPr lang="ru-RU" sz="4000" dirty="0"/>
              <a:t> с внешней стороны. Огибай ниткой каждый зубец, двигаясь по периметру коробки.</a:t>
            </a:r>
          </a:p>
        </p:txBody>
      </p:sp>
      <p:pic>
        <p:nvPicPr>
          <p:cNvPr id="8194" name="Picture 2" descr="вязание на короб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5" y="2924943"/>
            <a:ext cx="6943463" cy="3680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769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Как действовать дальше, подробно показано в видео, посмотри внимательно, чтобы не запутаться. Продолжай вязать до тех пор, пока не добьешься нужной длины изделия.</a:t>
            </a:r>
          </a:p>
        </p:txBody>
      </p:sp>
      <p:pic>
        <p:nvPicPr>
          <p:cNvPr id="9218" name="Picture 2" descr="вязание на короб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09" y="3307636"/>
            <a:ext cx="6554167" cy="3430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683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033" y="47667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Вынимай </a:t>
            </a:r>
            <a:r>
              <a:rPr lang="ru-RU" sz="3200" b="1" dirty="0"/>
              <a:t>шарф из коробки</a:t>
            </a:r>
            <a:r>
              <a:rPr lang="ru-RU" sz="3200" dirty="0"/>
              <a:t> через отверстие. На последнем круге вязания закрепи нить.</a:t>
            </a:r>
          </a:p>
        </p:txBody>
      </p:sp>
      <p:pic>
        <p:nvPicPr>
          <p:cNvPr id="10242" name="Picture 2" descr="вязание на короб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5" y="2276871"/>
            <a:ext cx="7895535" cy="4184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5176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на\Desktop\P71022-1530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3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92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на\Desktop\P71022-1846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7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725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/>
              <a:t>Цель</a:t>
            </a:r>
            <a:r>
              <a:rPr lang="ru-RU" sz="4000" i="1" dirty="0"/>
              <a:t>: </a:t>
            </a:r>
            <a:endParaRPr lang="ru-RU" sz="4000" i="1" dirty="0" smtClean="0"/>
          </a:p>
          <a:p>
            <a:r>
              <a:rPr lang="ru-RU" sz="4000" i="1" dirty="0" smtClean="0"/>
              <a:t>Связать </a:t>
            </a:r>
            <a:r>
              <a:rPr lang="ru-RU" sz="4000" i="1" dirty="0"/>
              <a:t>шарф  из пряжи с помощью </a:t>
            </a:r>
            <a:r>
              <a:rPr lang="ru-RU" sz="4000" i="1" dirty="0" smtClean="0"/>
              <a:t>коробки.</a:t>
            </a:r>
            <a:endParaRPr lang="ru-RU" sz="4000" i="1" dirty="0"/>
          </a:p>
        </p:txBody>
      </p:sp>
      <p:pic>
        <p:nvPicPr>
          <p:cNvPr id="2050" name="Picture 2" descr="http://www.stb.ua/wp-content/uploads/sites/13/2016/12/08/vbd_s01e928p05_16x9-720x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6858000" cy="404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54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Задачи</a:t>
            </a:r>
            <a:r>
              <a:rPr lang="ru-RU" sz="2400" i="1" dirty="0"/>
              <a:t>: </a:t>
            </a:r>
            <a:endParaRPr lang="ru-RU" sz="2400" i="1" dirty="0" smtClean="0"/>
          </a:p>
          <a:p>
            <a:endParaRPr lang="ru-RU" sz="2400" i="1" dirty="0"/>
          </a:p>
          <a:p>
            <a:pPr marL="342900" indent="-342900">
              <a:buFontTx/>
              <a:buChar char="-"/>
            </a:pPr>
            <a:r>
              <a:rPr lang="ru-RU" sz="2400" i="1" dirty="0" smtClean="0"/>
              <a:t>воспитывать </a:t>
            </a:r>
            <a:r>
              <a:rPr lang="ru-RU" sz="2400" i="1" dirty="0"/>
              <a:t>трудолюбие, аккуратность, усидчивость, терпение, умение довести начатое дело до конца, взаимопомощь при выполнении работы; </a:t>
            </a:r>
            <a:endParaRPr lang="ru-RU" sz="2400" i="1" dirty="0" smtClean="0"/>
          </a:p>
          <a:p>
            <a:r>
              <a:rPr lang="ru-RU" sz="2400" i="1" dirty="0" smtClean="0"/>
              <a:t>- </a:t>
            </a:r>
            <a:r>
              <a:rPr lang="ru-RU" sz="2400" i="1" dirty="0"/>
              <a:t>развивать образное мышление, внимание, моторные навыки, творческие способности, фантазию;</a:t>
            </a:r>
          </a:p>
          <a:p>
            <a:r>
              <a:rPr lang="ru-RU" sz="2400" i="1" dirty="0"/>
              <a:t> - вырабатывать эстетический и художественный вкус; </a:t>
            </a:r>
          </a:p>
          <a:p>
            <a:r>
              <a:rPr lang="ru-RU" sz="2400" i="1" dirty="0"/>
              <a:t>- способствовать развитию интереса к видам рукоделия;</a:t>
            </a:r>
          </a:p>
          <a:p>
            <a:r>
              <a:rPr lang="ru-RU" sz="2400" i="1" dirty="0"/>
              <a:t>- помочь в определении выбора дальнейшего направления своей деятельности;</a:t>
            </a:r>
          </a:p>
        </p:txBody>
      </p:sp>
    </p:spTree>
    <p:extLst>
      <p:ext uri="{BB962C8B-B14F-4D97-AF65-F5344CB8AC3E}">
        <p14:creationId xmlns="" xmlns:p14="http://schemas.microsoft.com/office/powerpoint/2010/main" val="247547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12845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Санитарно-гигиенические требования при вязании:</a:t>
            </a:r>
            <a:endParaRPr lang="ru-RU" sz="2400" i="1" dirty="0"/>
          </a:p>
          <a:p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>1.  </a:t>
            </a:r>
            <a:r>
              <a:rPr lang="ru-RU" sz="2400" i="1" dirty="0"/>
              <a:t>Рабочее место должно быть хорошо освещено, свет дол­жен падать на работу с левой стороны.</a:t>
            </a:r>
          </a:p>
          <a:p>
            <a:r>
              <a:rPr lang="ru-RU" sz="2400" i="1" dirty="0"/>
              <a:t>2. </a:t>
            </a:r>
            <a:r>
              <a:rPr lang="ru-RU" sz="2400" i="1" dirty="0" smtClean="0"/>
              <a:t> Сидеть </a:t>
            </a:r>
            <a:r>
              <a:rPr lang="ru-RU" sz="2400" i="1" dirty="0"/>
              <a:t>следует прямо, касаясь корпусом спинки стула. Расстояние от глаз до работы должно быть не менее 35-40 см, чтобы не развивалась близорукость, в глаза не попа­дали частички волокон, из которых состоит пряжа. </a:t>
            </a:r>
            <a:br>
              <a:rPr lang="ru-RU" sz="2400" i="1" dirty="0"/>
            </a:br>
            <a:r>
              <a:rPr lang="ru-RU" sz="2400" i="1" dirty="0"/>
              <a:t>3</a:t>
            </a:r>
            <a:r>
              <a:rPr lang="ru-RU" sz="2400" i="1" dirty="0" smtClean="0"/>
              <a:t>.  </a:t>
            </a:r>
            <a:r>
              <a:rPr lang="ru-RU" sz="2400" i="1" dirty="0"/>
              <a:t>Перед началом и после работы следует вымыть руки, чтобы нитки и вязаное полотно не пачкались, а на руках не оставалось мелких волокон. </a:t>
            </a:r>
            <a:br>
              <a:rPr lang="ru-RU" sz="2400" i="1" dirty="0"/>
            </a:br>
            <a:r>
              <a:rPr lang="ru-RU" sz="2400" i="1" dirty="0"/>
              <a:t>4. </a:t>
            </a:r>
            <a:r>
              <a:rPr lang="ru-RU" sz="2400" i="1" dirty="0" smtClean="0"/>
              <a:t> Незавершенное </a:t>
            </a:r>
            <a:r>
              <a:rPr lang="ru-RU" sz="2400" i="1" dirty="0"/>
              <a:t>изделие лучше хранить, завернув в ткань или положив в пакет.</a:t>
            </a:r>
          </a:p>
        </p:txBody>
      </p:sp>
    </p:spTree>
    <p:extLst>
      <p:ext uri="{BB962C8B-B14F-4D97-AF65-F5344CB8AC3E}">
        <p14:creationId xmlns="" xmlns:p14="http://schemas.microsoft.com/office/powerpoint/2010/main" val="79043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0648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Где и когда появилось вязание и собственно петли, точно никто не знает, но с уверенностью можно сказать что, история возникновения вязания длится с незапамятных времен, это ремесло было известно уже до нашей эры. Впервые вязаная детская туфелька была обнаружена в египетской гробнице. По оценке археологов, туфелька была </a:t>
            </a:r>
            <a:r>
              <a:rPr lang="ru-RU" sz="3200" dirty="0" smtClean="0"/>
              <a:t>связана </a:t>
            </a:r>
            <a:r>
              <a:rPr lang="ru-RU" sz="3200" dirty="0"/>
              <a:t>более 4 тысяч лет назад. Это говорит о том что, история вязания богата множеством пережитых времен и эпох.</a:t>
            </a:r>
          </a:p>
        </p:txBody>
      </p:sp>
    </p:spTree>
    <p:extLst>
      <p:ext uri="{BB962C8B-B14F-4D97-AF65-F5344CB8AC3E}">
        <p14:creationId xmlns="" xmlns:p14="http://schemas.microsoft.com/office/powerpoint/2010/main" val="214742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742" y="1844824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 помощью чего можно вязать?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127042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icmia.com/img/877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1"/>
            <a:ext cx="3798037" cy="3737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-nl4oMUBgJWI/T7ZNnK0Xo-I/AAAAAAAAC78/k82x_leONw8/s1600/IMG_42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43" y="188640"/>
            <a:ext cx="5182957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400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pk-csaa.ru/img/03bef70c69649e17b706740f589b34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6570"/>
            <a:ext cx="8791396" cy="5328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931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Сделай</a:t>
            </a:r>
            <a:r>
              <a:rPr lang="ru-RU" sz="3600" dirty="0"/>
              <a:t> </a:t>
            </a:r>
            <a:r>
              <a:rPr lang="ru-RU" sz="3600" b="1" dirty="0" smtClean="0"/>
              <a:t>надрезы </a:t>
            </a:r>
            <a:r>
              <a:rPr lang="ru-RU" sz="3600" dirty="0" smtClean="0"/>
              <a:t>по </a:t>
            </a:r>
            <a:r>
              <a:rPr lang="ru-RU" sz="3600" dirty="0"/>
              <a:t>периметру коробки на расстоянии 3 см друг от друга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Глубина надреза должна получиться до 2 см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Поочередно сделай ножницами выемки, чтобы получить зубцы, как на фото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Углы коробки должны остаться </a:t>
            </a:r>
            <a:r>
              <a:rPr lang="ru-RU" sz="3600" dirty="0" smtClean="0"/>
              <a:t>целыми.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30406645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156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Вязание на коробке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Вязание на коробке</dc:title>
  <dc:creator>Алена</dc:creator>
  <cp:lastModifiedBy>pk</cp:lastModifiedBy>
  <cp:revision>9</cp:revision>
  <dcterms:created xsi:type="dcterms:W3CDTF">2017-10-18T14:22:08Z</dcterms:created>
  <dcterms:modified xsi:type="dcterms:W3CDTF">2017-12-25T11:28:42Z</dcterms:modified>
</cp:coreProperties>
</file>